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9145F-39A5-410E-B732-78FCC200DF0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Unit 1 Notes, Part 2 – The Importance of Genetic Variation as Fuel for Natural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Supplementary Images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– Part 2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161879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Fertilization</a:t>
            </a:r>
            <a:endParaRPr lang="en-US" dirty="0"/>
          </a:p>
        </p:txBody>
      </p:sp>
      <p:pic>
        <p:nvPicPr>
          <p:cNvPr id="23554" name="Picture 2" descr="http://www.daviddarling.info/images/fertilization_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Over</a:t>
            </a:r>
            <a:endParaRPr lang="en-US" dirty="0"/>
          </a:p>
        </p:txBody>
      </p:sp>
      <p:pic>
        <p:nvPicPr>
          <p:cNvPr id="24578" name="Picture 2" descr="http://www.mhhe.com/biosci/ap/ap_prep/gem1s6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7283236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Assortment</a:t>
            </a:r>
            <a:endParaRPr lang="en-US" dirty="0"/>
          </a:p>
        </p:txBody>
      </p:sp>
      <p:pic>
        <p:nvPicPr>
          <p:cNvPr id="25602" name="irc_mi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81800" cy="499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DNA Structure</a:t>
            </a:r>
            <a:endParaRPr lang="en-US" dirty="0"/>
          </a:p>
        </p:txBody>
      </p:sp>
      <p:pic>
        <p:nvPicPr>
          <p:cNvPr id="1030" name="Picture 6" descr="http://evolution.berkeley.edu/evolibrary/images/history/dna_structu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45720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Structure</a:t>
            </a:r>
            <a:endParaRPr lang="en-US" dirty="0"/>
          </a:p>
        </p:txBody>
      </p:sp>
      <p:pic>
        <p:nvPicPr>
          <p:cNvPr id="6146" name="Picture 2" descr="http://camrynbernier.weebly.com/uploads/1/3/6/8/13686240/7793752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7924218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DNA Structure</a:t>
            </a:r>
            <a:endParaRPr lang="en-US" dirty="0"/>
          </a:p>
        </p:txBody>
      </p:sp>
      <p:pic>
        <p:nvPicPr>
          <p:cNvPr id="7170" name="Picture 2" descr="http://www.mhhe.com/biosci/esp/2001_gbio/folder_structure/ge/m4/s1/assets/images/gem4s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95400"/>
            <a:ext cx="4170289" cy="5098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Organization in Chromosomes</a:t>
            </a:r>
            <a:endParaRPr lang="en-US" dirty="0"/>
          </a:p>
        </p:txBody>
      </p:sp>
      <p:pic>
        <p:nvPicPr>
          <p:cNvPr id="8194" name="Picture 2" descr="http://www.sciencelearn.org.nz/var/sciencelearn/storage/images/contexts/uniquely-me/sci-media/images/cell-chromosomes-and-dna/464336-1-eng-NZ/Cell-chromosomes-and-DNA_gallery_supersize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6979156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Genes and Alleles within Chromosomes</a:t>
            </a:r>
            <a:endParaRPr lang="en-US" dirty="0"/>
          </a:p>
        </p:txBody>
      </p:sp>
      <p:pic>
        <p:nvPicPr>
          <p:cNvPr id="19458" name="Picture 2" descr="http://www.macroevolution.net/images/centromere-274-362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3657600" cy="4832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Chromosomes, Genes, 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Locus = location</a:t>
            </a:r>
            <a:endParaRPr lang="en-US" dirty="0"/>
          </a:p>
        </p:txBody>
      </p:sp>
      <p:pic>
        <p:nvPicPr>
          <p:cNvPr id="9218" name="Picture 2" descr="http://www.lhasa-apso.org/genetics/graphics/alle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362200"/>
            <a:ext cx="4572000" cy="3625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Chromosomes in a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038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image to the right (a </a:t>
            </a:r>
            <a:r>
              <a:rPr lang="en-US" dirty="0" err="1" smtClean="0"/>
              <a:t>karyotype</a:t>
            </a:r>
            <a:r>
              <a:rPr lang="en-US" dirty="0" smtClean="0"/>
              <a:t>), shows the 23 pairs of </a:t>
            </a:r>
            <a:r>
              <a:rPr lang="en-US" b="1" dirty="0" smtClean="0"/>
              <a:t>homologous chromosomes </a:t>
            </a:r>
            <a:r>
              <a:rPr lang="en-US" dirty="0" smtClean="0"/>
              <a:t>in a human cell.  This picture was taken before DNA replication, so the chromosomes look like single “rods,” not X’s</a:t>
            </a:r>
            <a:endParaRPr lang="en-US" dirty="0"/>
          </a:p>
        </p:txBody>
      </p:sp>
      <p:pic>
        <p:nvPicPr>
          <p:cNvPr id="20482" name="Picture 2" descr="http://www.biotechnologyonline.gov.au/images/contentpages/karyot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4171950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– Part 1</a:t>
            </a:r>
            <a:endParaRPr lang="en-US" dirty="0"/>
          </a:p>
        </p:txBody>
      </p:sp>
      <p:pic>
        <p:nvPicPr>
          <p:cNvPr id="21506" name="Picture 2" descr="http://legacy.owensboro.kctcs.edu/gcaplan/anat2/notes/meiosi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8077200" cy="4861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99</Words>
  <Application>Microsoft Office PowerPoint</Application>
  <PresentationFormat>On-screen Show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Unit 1 Notes, Part 2 – The Importance of Genetic Variation as Fuel for Natural Selection</vt:lpstr>
      <vt:lpstr>DNA Structure</vt:lpstr>
      <vt:lpstr>DNA Structure</vt:lpstr>
      <vt:lpstr>DNA Structure</vt:lpstr>
      <vt:lpstr>DNA Organization in Chromosomes</vt:lpstr>
      <vt:lpstr>Genes and Alleles within Chromosomes</vt:lpstr>
      <vt:lpstr>Chromosomes, Genes, Alleles</vt:lpstr>
      <vt:lpstr>Chromosomes in a Cell</vt:lpstr>
      <vt:lpstr>Meiosis – Part 1</vt:lpstr>
      <vt:lpstr>Meiosis – Part 2</vt:lpstr>
      <vt:lpstr>Fertilization</vt:lpstr>
      <vt:lpstr>Crossing Over</vt:lpstr>
      <vt:lpstr>Independent Assortment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Notes, Part 2 – The Importance of Genetic Variation as Fuel for Natural Selection</dc:title>
  <dc:creator>Kate</dc:creator>
  <cp:lastModifiedBy>Windows User</cp:lastModifiedBy>
  <cp:revision>3</cp:revision>
  <dcterms:created xsi:type="dcterms:W3CDTF">2013-09-04T23:17:47Z</dcterms:created>
  <dcterms:modified xsi:type="dcterms:W3CDTF">2014-09-04T15:13:35Z</dcterms:modified>
</cp:coreProperties>
</file>